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04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Rayskov</dc:creator>
  <cp:lastModifiedBy>Max</cp:lastModifiedBy>
  <cp:revision>20</cp:revision>
  <cp:lastPrinted>2016-12-09T12:13:34Z</cp:lastPrinted>
  <dcterms:created xsi:type="dcterms:W3CDTF">2015-10-23T05:47:10Z</dcterms:created>
  <dcterms:modified xsi:type="dcterms:W3CDTF">2016-12-17T12:15:42Z</dcterms:modified>
</cp:coreProperties>
</file>